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5" r:id="rId2"/>
    <p:sldId id="292" r:id="rId3"/>
    <p:sldId id="291" r:id="rId4"/>
    <p:sldId id="293" r:id="rId5"/>
    <p:sldId id="294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2" autoAdjust="0"/>
  </p:normalViewPr>
  <p:slideViewPr>
    <p:cSldViewPr>
      <p:cViewPr varScale="1">
        <p:scale>
          <a:sx n="74" d="100"/>
          <a:sy n="74" d="100"/>
        </p:scale>
        <p:origin x="901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918023-808D-4D48-A9B5-016863B2D948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A9CF2EE-8497-42C7-85E1-AAA073276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110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2E5976-E563-4436-ACA3-C28F5E6A63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44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CE135B-A4DC-4BDD-957F-BDE1DF095534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94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57609-AC47-4ED4-B2F8-62BFA97D32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C01CB-8C97-4D63-B7E4-B25467D608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775CC2-DAFF-409E-BFE2-B56D062846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F5AAF8C-930F-40B2-A2AC-1BFF969EB5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AF86373-0AE6-4B51-A5F6-CA84A73537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A95B4-BA28-4EE1-9AB5-664DB52005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CA12F-B80A-4263-A48B-3804B9CD6D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FBF2E-EFB9-4A11-8360-BC0CC50B35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A7FF4-6430-41A1-BE21-AA4A3BA39E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41A06-51D6-4871-8920-5E6DDC06A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E8CBE-F613-46A8-930A-3204A8F0A3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9183F-7AAF-453A-B870-63050F7382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D30F6-5497-463F-8A3A-88F27D287A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E89AFB-9904-4A2C-AFDC-D46800BAD6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Psychology 202a</a:t>
            </a:r>
            <a:br>
              <a:rPr lang="en-US" sz="4000" dirty="0"/>
            </a:br>
            <a:r>
              <a:rPr lang="en-US" sz="4000" dirty="0"/>
              <a:t>Advanced Psychological Statistics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October 27, 2020</a:t>
            </a:r>
          </a:p>
        </p:txBody>
      </p:sp>
    </p:spTree>
    <p:extLst>
      <p:ext uri="{BB962C8B-B14F-4D97-AF65-F5344CB8AC3E}">
        <p14:creationId xmlns:p14="http://schemas.microsoft.com/office/powerpoint/2010/main" val="4255668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plan for today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Assumptions needed for regression inference.</a:t>
            </a:r>
          </a:p>
          <a:p>
            <a:r>
              <a:rPr lang="en-US" dirty="0"/>
              <a:t>Some regression diagnostics.</a:t>
            </a:r>
          </a:p>
          <a:p>
            <a:r>
              <a:rPr lang="en-US" dirty="0"/>
              <a:t>Another way of understanding correlation.</a:t>
            </a:r>
          </a:p>
          <a:p>
            <a:r>
              <a:rPr lang="en-US" dirty="0"/>
              <a:t>Restriction of range.</a:t>
            </a:r>
          </a:p>
          <a:p>
            <a:r>
              <a:rPr lang="en-US" dirty="0" err="1"/>
              <a:t>Anscombe</a:t>
            </a:r>
            <a:r>
              <a:rPr lang="en-US" dirty="0"/>
              <a:t> example.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29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 for Inference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Linear relationship</a:t>
            </a:r>
          </a:p>
          <a:p>
            <a:r>
              <a:rPr lang="en-US" dirty="0"/>
              <a:t>Independent errors</a:t>
            </a:r>
          </a:p>
          <a:p>
            <a:r>
              <a:rPr lang="en-US" dirty="0" err="1"/>
              <a:t>Homoscedastic</a:t>
            </a:r>
            <a:r>
              <a:rPr lang="en-US" dirty="0"/>
              <a:t> errors</a:t>
            </a:r>
          </a:p>
          <a:p>
            <a:r>
              <a:rPr lang="en-US" dirty="0"/>
              <a:t>Normally distributed errors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236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the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Linearity:</a:t>
            </a:r>
          </a:p>
          <a:p>
            <a:pPr lvl="1"/>
            <a:r>
              <a:rPr lang="en-US" dirty="0"/>
              <a:t>the scatterplot</a:t>
            </a:r>
          </a:p>
          <a:p>
            <a:pPr lvl="1"/>
            <a:r>
              <a:rPr lang="en-US" dirty="0"/>
              <a:t>the residuals plot</a:t>
            </a:r>
          </a:p>
          <a:p>
            <a:r>
              <a:rPr lang="en-US" dirty="0"/>
              <a:t>Independence</a:t>
            </a:r>
          </a:p>
          <a:p>
            <a:r>
              <a:rPr lang="en-US" dirty="0"/>
              <a:t>Homoscedasticity</a:t>
            </a:r>
          </a:p>
          <a:p>
            <a:r>
              <a:rPr lang="en-US" dirty="0"/>
              <a:t>Normality</a:t>
            </a:r>
          </a:p>
          <a:p>
            <a:pPr marL="457200" lvl="1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57986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Correlation,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coefficient of determination:</a:t>
            </a:r>
          </a:p>
          <a:p>
            <a:r>
              <a:rPr lang="en-US" dirty="0"/>
              <a:t>The correlation coefficient is the signed square root of the coefficient of determination.</a:t>
            </a:r>
          </a:p>
          <a:p>
            <a:r>
              <a:rPr lang="en-US" dirty="0"/>
              <a:t>The correlation coefficient is the slope of the regression if both variables are standardized</a:t>
            </a:r>
          </a:p>
          <a:p>
            <a:r>
              <a:rPr lang="en-US" dirty="0"/>
              <a:t>These ways of understanding make it clear that the relationship must be linear.</a:t>
            </a:r>
          </a:p>
        </p:txBody>
      </p:sp>
    </p:spTree>
    <p:extLst>
      <p:ext uri="{BB962C8B-B14F-4D97-AF65-F5344CB8AC3E}">
        <p14:creationId xmlns:p14="http://schemas.microsoft.com/office/powerpoint/2010/main" val="18949961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2005</TotalTime>
  <Words>110</Words>
  <Application>Microsoft Office PowerPoint</Application>
  <PresentationFormat>On-screen Show (4:3)</PresentationFormat>
  <Paragraphs>27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Default Design</vt:lpstr>
      <vt:lpstr>Psychology 202a Advanced Psychological Statistics</vt:lpstr>
      <vt:lpstr>The plan for today </vt:lpstr>
      <vt:lpstr>Assumptions for Inference</vt:lpstr>
      <vt:lpstr>Checking the Assumptions</vt:lpstr>
      <vt:lpstr>Understanding Correlation, Revisited</vt:lpstr>
    </vt:vector>
  </TitlesOfParts>
  <Company>UC Santa Cruz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42</cp:revision>
  <cp:lastPrinted>2020-10-22T17:03:28Z</cp:lastPrinted>
  <dcterms:created xsi:type="dcterms:W3CDTF">2007-01-07T21:57:11Z</dcterms:created>
  <dcterms:modified xsi:type="dcterms:W3CDTF">2020-10-27T19:13:07Z</dcterms:modified>
</cp:coreProperties>
</file>